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583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716498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rhwyga'r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tywallt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toddo'r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bryniau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diosg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fraich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allu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rhwyga'r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llenni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ymddisgleiria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drugareddfa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lais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wenau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tirion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achub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bentewynion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5616" y="476672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Ti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achubaist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rhai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gwaethaf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annheilyngaf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fu'n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bod;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achub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eto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  <a:r>
              <a:rPr lang="en-US" altLang="cy-GB" sz="4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achub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yma,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achub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finnau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glod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Ti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gei'r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pan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danio'r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phan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syrthio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sêr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gei'r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dragwyddol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gei'r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goron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ben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505599"/>
            <a:ext cx="63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WILLLAM GRIFFITHS, 1801-81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23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371</cp:revision>
  <dcterms:modified xsi:type="dcterms:W3CDTF">2015-03-25T15:49:35Z</dcterms:modified>
</cp:coreProperties>
</file>